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72" d="100"/>
          <a:sy n="72" d="100"/>
        </p:scale>
        <p:origin x="64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1B0D8-FE9F-4F6A-9BDD-03AA6780BD4B}" type="datetimeFigureOut">
              <a:rPr lang="en-US" smtClean="0"/>
              <a:t>3/21/2024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259D0-CAA5-42F6-94E3-C1D7EA8644D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21949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1B0D8-FE9F-4F6A-9BDD-03AA6780BD4B}" type="datetimeFigureOut">
              <a:rPr lang="en-US" smtClean="0"/>
              <a:t>3/21/2024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259D0-CAA5-42F6-94E3-C1D7EA8644D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5898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1B0D8-FE9F-4F6A-9BDD-03AA6780BD4B}" type="datetimeFigureOut">
              <a:rPr lang="en-US" smtClean="0"/>
              <a:t>3/21/2024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259D0-CAA5-42F6-94E3-C1D7EA8644D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8788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1B0D8-FE9F-4F6A-9BDD-03AA6780BD4B}" type="datetimeFigureOut">
              <a:rPr lang="en-US" smtClean="0"/>
              <a:t>3/21/2024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259D0-CAA5-42F6-94E3-C1D7EA8644D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64810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1B0D8-FE9F-4F6A-9BDD-03AA6780BD4B}" type="datetimeFigureOut">
              <a:rPr lang="en-US" smtClean="0"/>
              <a:t>3/21/2024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259D0-CAA5-42F6-94E3-C1D7EA8644D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80111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1B0D8-FE9F-4F6A-9BDD-03AA6780BD4B}" type="datetimeFigureOut">
              <a:rPr lang="en-US" smtClean="0"/>
              <a:t>3/21/2024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259D0-CAA5-42F6-94E3-C1D7EA8644D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288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1B0D8-FE9F-4F6A-9BDD-03AA6780BD4B}" type="datetimeFigureOut">
              <a:rPr lang="en-US" smtClean="0"/>
              <a:t>3/21/2024</a:t>
            </a:fld>
            <a:endParaRPr lang="en-U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259D0-CAA5-42F6-94E3-C1D7EA8644D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3431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1B0D8-FE9F-4F6A-9BDD-03AA6780BD4B}" type="datetimeFigureOut">
              <a:rPr lang="en-US" smtClean="0"/>
              <a:t>3/21/2024</a:t>
            </a:fld>
            <a:endParaRPr lang="en-U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259D0-CAA5-42F6-94E3-C1D7EA8644D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23501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1B0D8-FE9F-4F6A-9BDD-03AA6780BD4B}" type="datetimeFigureOut">
              <a:rPr lang="en-US" smtClean="0"/>
              <a:t>3/21/2024</a:t>
            </a:fld>
            <a:endParaRPr lang="en-U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259D0-CAA5-42F6-94E3-C1D7EA8644D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37709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1B0D8-FE9F-4F6A-9BDD-03AA6780BD4B}" type="datetimeFigureOut">
              <a:rPr lang="en-US" smtClean="0"/>
              <a:t>3/21/2024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259D0-CAA5-42F6-94E3-C1D7EA8644D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99795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1B0D8-FE9F-4F6A-9BDD-03AA6780BD4B}" type="datetimeFigureOut">
              <a:rPr lang="en-US" smtClean="0"/>
              <a:t>3/21/2024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259D0-CAA5-42F6-94E3-C1D7EA8644D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0509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B1B0D8-FE9F-4F6A-9BDD-03AA6780BD4B}" type="datetimeFigureOut">
              <a:rPr lang="en-US" smtClean="0"/>
              <a:t>3/21/2024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F259D0-CAA5-42F6-94E3-C1D7EA8644D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72098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7403105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0</Words>
  <Application>Microsoft Office PowerPoint</Application>
  <PresentationFormat>Panorámica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User</cp:lastModifiedBy>
  <cp:revision>9</cp:revision>
  <dcterms:created xsi:type="dcterms:W3CDTF">2022-07-12T17:05:50Z</dcterms:created>
  <dcterms:modified xsi:type="dcterms:W3CDTF">2024-03-21T18:12:32Z</dcterms:modified>
</cp:coreProperties>
</file>